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1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A1F1-4109-4697-B584-CD8595D5C21B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CBA0-ED16-4B97-A5A6-8872E072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32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A1F1-4109-4697-B584-CD8595D5C21B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CBA0-ED16-4B97-A5A6-8872E072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99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A1F1-4109-4697-B584-CD8595D5C21B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CBA0-ED16-4B97-A5A6-8872E072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26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A1F1-4109-4697-B584-CD8595D5C21B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CBA0-ED16-4B97-A5A6-8872E072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7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A1F1-4109-4697-B584-CD8595D5C21B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CBA0-ED16-4B97-A5A6-8872E072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42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A1F1-4109-4697-B584-CD8595D5C21B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CBA0-ED16-4B97-A5A6-8872E072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8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A1F1-4109-4697-B584-CD8595D5C21B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CBA0-ED16-4B97-A5A6-8872E072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A1F1-4109-4697-B584-CD8595D5C21B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CBA0-ED16-4B97-A5A6-8872E072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4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A1F1-4109-4697-B584-CD8595D5C21B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CBA0-ED16-4B97-A5A6-8872E072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9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A1F1-4109-4697-B584-CD8595D5C21B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CBA0-ED16-4B97-A5A6-8872E072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11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A1F1-4109-4697-B584-CD8595D5C21B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CBA0-ED16-4B97-A5A6-8872E072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10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AA1F1-4109-4697-B584-CD8595D5C21B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3CBA0-ED16-4B97-A5A6-8872E072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2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9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78596"/>
          <a:stretch/>
        </p:blipFill>
        <p:spPr>
          <a:xfrm>
            <a:off x="-16040" y="4812632"/>
            <a:ext cx="5245765" cy="8712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79018"/>
          <a:stretch/>
        </p:blipFill>
        <p:spPr>
          <a:xfrm>
            <a:off x="-16040" y="5683872"/>
            <a:ext cx="5247214" cy="11741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2848"/>
          <a:stretch/>
        </p:blipFill>
        <p:spPr>
          <a:xfrm>
            <a:off x="5422232" y="0"/>
            <a:ext cx="6769768" cy="39142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2232" y="3914274"/>
            <a:ext cx="6769768" cy="2943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20957" r="21542" b="4491"/>
          <a:stretch/>
        </p:blipFill>
        <p:spPr>
          <a:xfrm>
            <a:off x="0" y="28502"/>
            <a:ext cx="5229725" cy="478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9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786" t="18246" r="2806" b="2168"/>
          <a:stretch/>
        </p:blipFill>
        <p:spPr>
          <a:xfrm>
            <a:off x="0" y="1110915"/>
            <a:ext cx="6288505" cy="57470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505" y="1110915"/>
            <a:ext cx="5903495" cy="57470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770" y="-38289"/>
            <a:ext cx="8113545" cy="11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3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770" y="-38289"/>
            <a:ext cx="8113545" cy="11492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9630"/>
          <a:stretch/>
        </p:blipFill>
        <p:spPr>
          <a:xfrm>
            <a:off x="0" y="1110914"/>
            <a:ext cx="6288505" cy="57470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553" y="1110915"/>
            <a:ext cx="5980448" cy="574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7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770" y="-38289"/>
            <a:ext cx="8113545" cy="11492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0" y="1057274"/>
            <a:ext cx="6192754" cy="5800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2040"/>
          <a:stretch/>
        </p:blipFill>
        <p:spPr>
          <a:xfrm>
            <a:off x="6211554" y="1110914"/>
            <a:ext cx="5970567" cy="574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Missouri University of Science and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Bhowmik, Palash K. (S&amp;T-Student)</dc:creator>
  <cp:lastModifiedBy>Bhowmik, Palash K. (S&amp;T-Student)</cp:lastModifiedBy>
  <cp:revision>6</cp:revision>
  <dcterms:created xsi:type="dcterms:W3CDTF">2017-09-12T21:01:44Z</dcterms:created>
  <dcterms:modified xsi:type="dcterms:W3CDTF">2017-09-12T22:19:27Z</dcterms:modified>
</cp:coreProperties>
</file>